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-air balloons viewed from below against a blue sky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lose-up of the top of a hot-air balloon viewed from above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Hot-air balloons viewed from below against a blue sky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-air balloons viewed from below against a blue sky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-air balloon viewed from ab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-air balloon viewed from below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Hot-air balloons viewed from below against a blue sky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Narek Lazyan, Ani Saroyan, Suren Norekyan"/>
          <p:cNvSpPr txBox="1"/>
          <p:nvPr>
            <p:ph type="body" idx="21"/>
          </p:nvPr>
        </p:nvSpPr>
        <p:spPr>
          <a:xfrm>
            <a:off x="845888" y="11491710"/>
            <a:ext cx="21971003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Narek Lazyan, Ani Saroyan, Suren Norekyan</a:t>
            </a:r>
          </a:p>
        </p:txBody>
      </p:sp>
      <p:sp>
        <p:nvSpPr>
          <p:cNvPr id="152" name="Stock Market Simulator"/>
          <p:cNvSpPr txBox="1"/>
          <p:nvPr>
            <p:ph type="ctrTitle"/>
          </p:nvPr>
        </p:nvSpPr>
        <p:spPr>
          <a:xfrm>
            <a:off x="542986" y="-1192799"/>
            <a:ext cx="21971004" cy="4648201"/>
          </a:xfrm>
          <a:prstGeom prst="rect">
            <a:avLst/>
          </a:prstGeom>
        </p:spPr>
        <p:txBody>
          <a:bodyPr/>
          <a:lstStyle/>
          <a:p>
            <a:pPr/>
            <a:r>
              <a:t>Stock Market Simulator</a:t>
            </a:r>
          </a:p>
        </p:txBody>
      </p:sp>
      <p:sp>
        <p:nvSpPr>
          <p:cNvPr id="153" name="Group Project from OOP"/>
          <p:cNvSpPr txBox="1"/>
          <p:nvPr>
            <p:ph type="subTitle" sz="quarter" idx="1"/>
          </p:nvPr>
        </p:nvSpPr>
        <p:spPr>
          <a:xfrm>
            <a:off x="542988" y="3561184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Group Project from OOP </a:t>
            </a:r>
          </a:p>
        </p:txBody>
      </p:sp>
      <p:sp>
        <p:nvSpPr>
          <p:cNvPr id="154" name="Group 32"/>
          <p:cNvSpPr txBox="1"/>
          <p:nvPr/>
        </p:nvSpPr>
        <p:spPr>
          <a:xfrm>
            <a:off x="883885" y="12135156"/>
            <a:ext cx="3744326" cy="535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/>
            </a:lvl1pPr>
          </a:lstStyle>
          <a:p>
            <a:pPr/>
            <a:r>
              <a:t>Group 32</a:t>
            </a:r>
          </a:p>
        </p:txBody>
      </p:sp>
      <p:grpSp>
        <p:nvGrpSpPr>
          <p:cNvPr id="157" name="gettyimages-523155194.jpg.jpeg"/>
          <p:cNvGrpSpPr/>
          <p:nvPr/>
        </p:nvGrpSpPr>
        <p:grpSpPr>
          <a:xfrm>
            <a:off x="12776310" y="4543140"/>
            <a:ext cx="11524130" cy="7763450"/>
            <a:chOff x="0" y="0"/>
            <a:chExt cx="11524129" cy="7763448"/>
          </a:xfrm>
        </p:grpSpPr>
        <p:pic>
          <p:nvPicPr>
            <p:cNvPr id="156" name="gettyimages-523155194.jpg.jpeg" descr="gettyimages-523155194.jpg.jpeg"/>
            <p:cNvPicPr>
              <a:picLocks noChangeAspect="1"/>
            </p:cNvPicPr>
            <p:nvPr/>
          </p:nvPicPr>
          <p:blipFill>
            <a:blip r:embed="rId2">
              <a:alphaModFix amt="72958"/>
              <a:extLst/>
            </a:blip>
            <a:stretch>
              <a:fillRect/>
            </a:stretch>
          </p:blipFill>
          <p:spPr>
            <a:xfrm>
              <a:off x="50800" y="50800"/>
              <a:ext cx="11422530" cy="766184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55" name="gettyimages-523155194.jpg.jpeg" descr="gettyimages-523155194.jpg.jpeg"/>
            <p:cNvPicPr>
              <a:picLocks noChangeAspect="0"/>
            </p:cNvPicPr>
            <p:nvPr/>
          </p:nvPicPr>
          <p:blipFill>
            <a:blip r:embed="rId3">
              <a:alphaModFix amt="72958"/>
              <a:extLst/>
            </a:blip>
            <a:stretch>
              <a:fillRect/>
            </a:stretch>
          </p:blipFill>
          <p:spPr>
            <a:xfrm>
              <a:off x="0" y="0"/>
              <a:ext cx="11524130" cy="7763449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creen Shot 2022-05-11 at 17.57.12.png" descr="Screen Shot 2022-05-11 at 17.57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8669" y="1819636"/>
            <a:ext cx="15206662" cy="1197648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Account registration"/>
          <p:cNvSpPr txBox="1"/>
          <p:nvPr/>
        </p:nvSpPr>
        <p:spPr>
          <a:xfrm>
            <a:off x="8485759" y="344048"/>
            <a:ext cx="7412483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Account registration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ain Program"/>
          <p:cNvSpPr txBox="1"/>
          <p:nvPr/>
        </p:nvSpPr>
        <p:spPr>
          <a:xfrm>
            <a:off x="9933806" y="296654"/>
            <a:ext cx="5163834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Main Program</a:t>
            </a:r>
          </a:p>
        </p:txBody>
      </p:sp>
      <p:pic>
        <p:nvPicPr>
          <p:cNvPr id="163" name="Screen Shot 2022-05-11 at 17.59.22.png" descr="Screen Shot 2022-05-11 at 17.59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7651" y="1576293"/>
            <a:ext cx="21116144" cy="12898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ortfolio window"/>
          <p:cNvSpPr txBox="1"/>
          <p:nvPr/>
        </p:nvSpPr>
        <p:spPr>
          <a:xfrm>
            <a:off x="9435522" y="296654"/>
            <a:ext cx="6160402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Portfolio window</a:t>
            </a:r>
          </a:p>
        </p:txBody>
      </p:sp>
      <p:pic>
        <p:nvPicPr>
          <p:cNvPr id="166" name="Screen Shot 2022-05-11 at 18.03.02.png" descr="Screen Shot 2022-05-11 at 18.03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02331" y="1411884"/>
            <a:ext cx="12826783" cy="126399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earching Stocks"/>
          <p:cNvSpPr txBox="1"/>
          <p:nvPr/>
        </p:nvSpPr>
        <p:spPr>
          <a:xfrm>
            <a:off x="9322003" y="296654"/>
            <a:ext cx="6387440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Searching Stocks</a:t>
            </a:r>
          </a:p>
        </p:txBody>
      </p:sp>
      <p:pic>
        <p:nvPicPr>
          <p:cNvPr id="169" name="Screen Shot 2022-05-11 at 18.05.08.png" descr="Screen Shot 2022-05-11 at 18.05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98128" y="2105534"/>
            <a:ext cx="17187744" cy="104889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rade window"/>
          <p:cNvSpPr txBox="1"/>
          <p:nvPr/>
        </p:nvSpPr>
        <p:spPr>
          <a:xfrm>
            <a:off x="9955949" y="296654"/>
            <a:ext cx="5094148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Trade window</a:t>
            </a:r>
          </a:p>
        </p:txBody>
      </p:sp>
      <p:pic>
        <p:nvPicPr>
          <p:cNvPr id="172" name="Screen Shot 2022-05-11 at 18.05.35.png" descr="Screen Shot 2022-05-11 at 18.05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0833" y="2826317"/>
            <a:ext cx="19404380" cy="87260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rade window"/>
          <p:cNvSpPr txBox="1"/>
          <p:nvPr/>
        </p:nvSpPr>
        <p:spPr>
          <a:xfrm>
            <a:off x="9955949" y="296654"/>
            <a:ext cx="5094148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Trade window</a:t>
            </a:r>
          </a:p>
        </p:txBody>
      </p:sp>
      <p:pic>
        <p:nvPicPr>
          <p:cNvPr id="175" name="Screen Shot 2022-05-11 at 18.07.02.png" descr="Screen Shot 2022-05-11 at 18.07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179" y="4460810"/>
            <a:ext cx="22593642" cy="35205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Next Day and Sign out options"/>
          <p:cNvSpPr txBox="1"/>
          <p:nvPr/>
        </p:nvSpPr>
        <p:spPr>
          <a:xfrm>
            <a:off x="7033678" y="296654"/>
            <a:ext cx="10938689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900">
                <a:solidFill>
                  <a:srgbClr val="FFFFFF"/>
                </a:solidFill>
              </a:defRPr>
            </a:lvl1pPr>
          </a:lstStyle>
          <a:p>
            <a:pPr/>
            <a:r>
              <a:t>Next Day and Sign out options</a:t>
            </a:r>
          </a:p>
        </p:txBody>
      </p:sp>
      <p:pic>
        <p:nvPicPr>
          <p:cNvPr id="178" name="Screen Shot 2022-05-11 at 18.11.27.png" descr="Screen Shot 2022-05-11 at 18.11.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1522" y="2507102"/>
            <a:ext cx="3888734" cy="8128709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igns out of your account and returns to main page"/>
          <p:cNvSpPr txBox="1"/>
          <p:nvPr/>
        </p:nvSpPr>
        <p:spPr>
          <a:xfrm>
            <a:off x="8201911" y="8093865"/>
            <a:ext cx="14899641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Signs out of your account and returns to main page </a:t>
            </a:r>
          </a:p>
        </p:txBody>
      </p:sp>
      <p:sp>
        <p:nvSpPr>
          <p:cNvPr id="180" name="Updates stock prices"/>
          <p:cNvSpPr txBox="1"/>
          <p:nvPr/>
        </p:nvSpPr>
        <p:spPr>
          <a:xfrm>
            <a:off x="9121012" y="4064566"/>
            <a:ext cx="6764021" cy="920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solidFill>
                  <a:srgbClr val="FEFEFE"/>
                </a:solidFill>
              </a:defRPr>
            </a:lvl1pPr>
          </a:lstStyle>
          <a:p>
            <a:pPr/>
            <a:r>
              <a:t>Updates stock prices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UML…"/>
          <p:cNvSpPr txBox="1"/>
          <p:nvPr>
            <p:ph type="title"/>
          </p:nvPr>
        </p:nvSpPr>
        <p:spPr>
          <a:xfrm>
            <a:off x="306018" y="3751905"/>
            <a:ext cx="21971004" cy="4648201"/>
          </a:xfrm>
          <a:prstGeom prst="rect">
            <a:avLst/>
          </a:prstGeom>
        </p:spPr>
        <p:txBody>
          <a:bodyPr/>
          <a:lstStyle/>
          <a:p>
            <a:pPr>
              <a:defRPr spc="-170" sz="8500"/>
            </a:pPr>
            <a:r>
              <a:t>UML</a:t>
            </a:r>
          </a:p>
          <a:p>
            <a:pPr>
              <a:defRPr spc="-170" sz="8500"/>
            </a:pPr>
            <a:r>
              <a:t>Diagram</a:t>
            </a:r>
          </a:p>
        </p:txBody>
      </p:sp>
      <p:pic>
        <p:nvPicPr>
          <p:cNvPr id="183" name="UML2.png" descr="UML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1406" y="0"/>
            <a:ext cx="19540546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